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F5F927-A284-4A58-AFC3-2969C43F79E6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9C46FA-C3E6-4C02-8930-CCA140F2FB2E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86050" y="2285992"/>
            <a:ext cx="33084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Desarrollo</a:t>
            </a:r>
          </a:p>
          <a:p>
            <a:pPr algn="ctr"/>
            <a:r>
              <a:rPr lang="es-CO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Social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Flecha derecha"/>
          <p:cNvSpPr/>
          <p:nvPr/>
        </p:nvSpPr>
        <p:spPr>
          <a:xfrm rot="16200000">
            <a:off x="4107653" y="1821645"/>
            <a:ext cx="642942" cy="428628"/>
          </a:xfrm>
          <a:prstGeom prst="rightArrow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 rot="5400000">
            <a:off x="4107653" y="4107661"/>
            <a:ext cx="642942" cy="428628"/>
          </a:xfrm>
          <a:prstGeom prst="rightArrow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5643570" y="3143248"/>
            <a:ext cx="642942" cy="428628"/>
          </a:xfrm>
          <a:prstGeom prst="rightArrow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 rot="10800000">
            <a:off x="2500298" y="3071810"/>
            <a:ext cx="642942" cy="428628"/>
          </a:xfrm>
          <a:prstGeom prst="rightArrow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2714612" y="714356"/>
            <a:ext cx="3571900" cy="85725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3071802" y="85723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Según Rice divide al amor en elementos: 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6286512" y="114298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 redondeado"/>
          <p:cNvSpPr/>
          <p:nvPr/>
        </p:nvSpPr>
        <p:spPr>
          <a:xfrm>
            <a:off x="6858016" y="428604"/>
            <a:ext cx="1785950" cy="14287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7000892" y="642918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Amor romántico</a:t>
            </a:r>
            <a:r>
              <a:rPr lang="es-E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ternura o apasionamiento, sentimientos intensos.</a:t>
            </a: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6500826" y="2714620"/>
            <a:ext cx="2071702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6572264" y="292893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Amor erótico:</a:t>
            </a:r>
            <a:r>
              <a:rPr lang="es-E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atracción sexual, sexo y amor son interdependientes; una relación sexual satisfactoria fortalece el amor de pareja. </a:t>
            </a: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20 Conector recto de flecha"/>
          <p:cNvCxnSpPr>
            <a:stCxn id="15" idx="2"/>
            <a:endCxn id="18" idx="0"/>
          </p:cNvCxnSpPr>
          <p:nvPr/>
        </p:nvCxnSpPr>
        <p:spPr>
          <a:xfrm rot="5400000">
            <a:off x="7215206" y="2178835"/>
            <a:ext cx="857256" cy="2143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429132"/>
            <a:ext cx="257175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22 Redondear rectángulo de esquina diagonal"/>
          <p:cNvSpPr/>
          <p:nvPr/>
        </p:nvSpPr>
        <p:spPr>
          <a:xfrm>
            <a:off x="1714480" y="4857760"/>
            <a:ext cx="4214842" cy="1571636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CuadroTexto"/>
          <p:cNvSpPr txBox="1"/>
          <p:nvPr/>
        </p:nvSpPr>
        <p:spPr>
          <a:xfrm>
            <a:off x="1928794" y="5000636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Sternberg</a:t>
            </a:r>
            <a:r>
              <a:rPr lang="es-E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(1986), propone tres elementos en el amor: intimidad, pasión y compromiso; de cuya combinación resultan ocho tipos de relaciones: ausencia de amor; gusto por el otro; apasionamiento; amor vacío, romántico, de compañía, ilusorio y finalmente un equilibrio de los tres elementos</a:t>
            </a: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3574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25 Rectángulo"/>
          <p:cNvSpPr/>
          <p:nvPr/>
        </p:nvSpPr>
        <p:spPr>
          <a:xfrm>
            <a:off x="428596" y="2428868"/>
            <a:ext cx="1928826" cy="20717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CuadroTexto"/>
          <p:cNvSpPr txBox="1"/>
          <p:nvPr/>
        </p:nvSpPr>
        <p:spPr>
          <a:xfrm>
            <a:off x="500034" y="2643182"/>
            <a:ext cx="1714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calidad de la vida matrimonial tiene fuerte incidencia en la felicidad y satisfacción de los individuos. El ciclo familiar se divide en etapas que reflejan los cambios ocurridos. </a:t>
            </a: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127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Flujo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KEV</dc:creator>
  <cp:lastModifiedBy>KEV</cp:lastModifiedBy>
  <cp:revision>4</cp:revision>
  <dcterms:created xsi:type="dcterms:W3CDTF">2011-03-13T00:19:33Z</dcterms:created>
  <dcterms:modified xsi:type="dcterms:W3CDTF">2011-03-13T00:50:15Z</dcterms:modified>
</cp:coreProperties>
</file>